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74" r:id="rId2"/>
    <p:sldId id="257" r:id="rId3"/>
    <p:sldId id="263" r:id="rId4"/>
    <p:sldId id="259" r:id="rId5"/>
    <p:sldId id="260" r:id="rId6"/>
    <p:sldId id="266" r:id="rId7"/>
    <p:sldId id="268" r:id="rId8"/>
    <p:sldId id="261" r:id="rId9"/>
    <p:sldId id="269" r:id="rId10"/>
    <p:sldId id="270" r:id="rId11"/>
    <p:sldId id="262" r:id="rId12"/>
    <p:sldId id="271" r:id="rId13"/>
    <p:sldId id="272" r:id="rId14"/>
    <p:sldId id="264" r:id="rId15"/>
    <p:sldId id="26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424C10"/>
    <a:srgbClr val="1242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70" d="100"/>
          <a:sy n="70" d="100"/>
        </p:scale>
        <p:origin x="-18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67405-AADC-4CEE-A2FD-69C0A87C6F13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056C6-EACD-47E5-ACF1-0EAE77386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5A22C-72BF-442E-B8FD-51C1056F7922}" type="datetimeFigureOut">
              <a:rPr lang="en-US" smtClean="0"/>
              <a:pPr/>
              <a:t>1/13/2014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518D5C-072D-4657-9CFD-59EAF39252C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 By: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SHIKHA       .   PATEL             (T-13EC040)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SUBJECT                                   EME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TOPIC                                       ENERGY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u="sng" dirty="0" smtClean="0">
                <a:solidFill>
                  <a:schemeClr val="bg1"/>
                </a:solidFill>
              </a:rPr>
              <a:t>T</a:t>
            </a:r>
            <a:r>
              <a:rPr i="1" u="sng" smtClean="0">
                <a:solidFill>
                  <a:schemeClr val="bg1"/>
                </a:solidFill>
              </a:rPr>
              <a:t>ar</a:t>
            </a:r>
            <a:r>
              <a:rPr smtClean="0"/>
              <a:t/>
            </a:r>
            <a:br>
              <a:rPr smtClean="0"/>
            </a:b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is important by product obtained during manufacturing of coal gas.</a:t>
            </a:r>
          </a:p>
          <a:p>
            <a:r>
              <a:rPr lang="en-US" sz="3600" dirty="0" smtClean="0"/>
              <a:t>When it is redistilled , important fuel like benzene is produced.</a:t>
            </a:r>
            <a:endParaRPr lang="en-IN" sz="3600" dirty="0"/>
          </a:p>
        </p:txBody>
      </p:sp>
      <p:sp>
        <p:nvSpPr>
          <p:cNvPr id="4" name="Rectangle 3"/>
          <p:cNvSpPr/>
          <p:nvPr/>
        </p:nvSpPr>
        <p:spPr>
          <a:xfrm>
            <a:off x="571472" y="2000240"/>
            <a:ext cx="77867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>
                <a:solidFill>
                  <a:srgbClr val="424C10"/>
                </a:solidFill>
              </a:rPr>
              <a:t>G</a:t>
            </a:r>
            <a:r>
              <a:rPr lang="en-US" b="1" i="1" u="sng" dirty="0" smtClean="0">
                <a:solidFill>
                  <a:srgbClr val="424C10"/>
                </a:solidFill>
              </a:rPr>
              <a:t>aseous</a:t>
            </a:r>
            <a:endParaRPr lang="en-IN" b="1" i="1" u="sng" dirty="0">
              <a:solidFill>
                <a:srgbClr val="424C1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atural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215074" y="1500174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rtificial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Natural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Liquefied </a:t>
            </a:r>
            <a:r>
              <a:rPr lang="en-US" dirty="0"/>
              <a:t>N</a:t>
            </a:r>
            <a:r>
              <a:rPr lang="en-US" dirty="0" smtClean="0"/>
              <a:t>atural Gas (LNG)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0760" y="2143116"/>
            <a:ext cx="4041775" cy="395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Petroleum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Producer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Coal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Coal-over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Blast furnace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LPG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Sever</a:t>
            </a:r>
            <a:r>
              <a:rPr lang="en-IN" dirty="0" smtClean="0"/>
              <a:t> gas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Water gas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85786" y="1214422"/>
            <a:ext cx="692948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1071538" y="121442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7000892" y="121442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4429124" y="78579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D</a:t>
            </a:r>
            <a:r>
              <a:rPr smtClean="0"/>
              <a:t>etails of </a:t>
            </a:r>
            <a:r>
              <a:rPr i="1" smtClean="0"/>
              <a:t>natural gas</a:t>
            </a:r>
            <a:r>
              <a:rPr smtClean="0"/>
              <a:t> and</a:t>
            </a:r>
            <a:r>
              <a:rPr i="1" smtClean="0"/>
              <a:t> lpg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bg1"/>
                </a:solidFill>
              </a:rPr>
              <a:t>Natural gas</a:t>
            </a:r>
          </a:p>
          <a:p>
            <a:r>
              <a:rPr lang="en-US" sz="3600" dirty="0" smtClean="0"/>
              <a:t>It consists of mainly methane and with small quantities of ethane , propane and hydrocarbon. It is found in upper part of petroleum field , under the earth ‘s surface. It is used for </a:t>
            </a:r>
            <a:r>
              <a:rPr lang="en-US" sz="3600" i="1" dirty="0" smtClean="0"/>
              <a:t> domestic and industrial heating.</a:t>
            </a:r>
          </a:p>
          <a:p>
            <a:endParaRPr lang="en-US" sz="3600" dirty="0" smtClean="0"/>
          </a:p>
          <a:p>
            <a:endParaRPr lang="en-IN" sz="36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000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i="1" u="sng" smtClean="0">
                <a:solidFill>
                  <a:schemeClr val="bg1"/>
                </a:solidFill>
              </a:rPr>
              <a:t>LPG</a:t>
            </a:r>
            <a:endParaRPr lang="en-IN" i="1" u="sn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LPG is colorless petroleum gas. It is natural derivative of both natural gas and crude oil. The main component gases of </a:t>
            </a:r>
            <a:r>
              <a:rPr lang="en-US" sz="3600" b="1" i="1" dirty="0" smtClean="0"/>
              <a:t>LPG</a:t>
            </a:r>
            <a:r>
              <a:rPr lang="en-US" sz="3600" dirty="0" smtClean="0"/>
              <a:t> are propane  and butane or a combination of these two constituent.</a:t>
            </a:r>
            <a:endParaRPr lang="en-IN" sz="3600" dirty="0"/>
          </a:p>
        </p:txBody>
      </p:sp>
    </p:spTree>
  </p:cSld>
  <p:clrMapOvr>
    <a:masterClrMapping/>
  </p:clrMapOvr>
  <p:transition spd="slow" advTm="3000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Natural fuels</a:t>
            </a:r>
            <a:endParaRPr lang="en-IN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660066"/>
                </a:solidFill>
              </a:rPr>
              <a:t>    They  occur  in  nature.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660066"/>
                </a:solidFill>
              </a:rPr>
              <a:t>     They  are  also  known  as  primary  fuels.</a:t>
            </a:r>
          </a:p>
          <a:p>
            <a:pPr>
              <a:lnSpc>
                <a:spcPct val="200000"/>
              </a:lnSpc>
              <a:buNone/>
            </a:pPr>
            <a:endParaRPr lang="en-IN" dirty="0">
              <a:solidFill>
                <a:srgbClr val="66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14" y="1857364"/>
            <a:ext cx="692948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(2)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3000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Artificial  fuels</a:t>
            </a:r>
            <a:endParaRPr lang="en-IN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357430"/>
            <a:ext cx="8001056" cy="300039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660066"/>
                </a:solidFill>
              </a:rPr>
              <a:t>They  are  prepared  by  further  processing  of                     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>
                <a:solidFill>
                  <a:srgbClr val="660066"/>
                </a:solidFill>
              </a:rPr>
              <a:t>      primary  fuels.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660066"/>
                </a:solidFill>
              </a:rPr>
              <a:t>   They  are  also  known  as  secondary  fuels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00100" y="1857364"/>
            <a:ext cx="721523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67335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THANKS</a:t>
            </a:r>
            <a:endParaRPr lang="en-US" sz="54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300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Energy</a:t>
            </a:r>
            <a:endParaRPr lang="en-IN" b="1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 various  </a:t>
            </a:r>
            <a:r>
              <a:rPr lang="en-US" b="1" i="1" dirty="0" smtClean="0"/>
              <a:t>sources  of  energy  </a:t>
            </a:r>
            <a:r>
              <a:rPr lang="en-US" dirty="0" smtClean="0"/>
              <a:t>can  be  listed  as  follows: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1.Fossil  fuels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2.Nuclear fuels</a:t>
            </a: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3.Hydel energy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4.Sun(Solar energy)</a:t>
            </a: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5.Wind(Wind energy)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6.Tidal energy</a:t>
            </a: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7.Geothermal energy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8.Biomass and bio-fuels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slow" advTm="3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1928802"/>
            <a:ext cx="84296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Energy  from     fossil fuel</a:t>
            </a:r>
            <a:endParaRPr lang="en-IN" sz="8800" dirty="0"/>
          </a:p>
        </p:txBody>
      </p:sp>
    </p:spTree>
  </p:cSld>
  <p:clrMapOvr>
    <a:masterClrMapping/>
  </p:clrMapOvr>
  <p:transition spd="slow" advTm="3000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15370" cy="1143000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  <a:latin typeface="Bodoni MT Black" pitchFamily="18" charset="0"/>
              </a:rPr>
              <a:t>Classification  of  fuel</a:t>
            </a:r>
            <a:endParaRPr lang="en-IN" b="1" i="1" u="sng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285720" y="2285992"/>
            <a:ext cx="4040188" cy="64294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According to nature </a:t>
            </a:r>
          </a:p>
          <a:p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their  existence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half" idx="3"/>
          </p:nvPr>
        </p:nvSpPr>
        <p:spPr>
          <a:xfrm>
            <a:off x="4143372" y="2071678"/>
            <a:ext cx="5399097" cy="854076"/>
          </a:xfrm>
        </p:spPr>
        <p:txBody>
          <a:bodyPr>
            <a:noAutofit/>
          </a:bodyPr>
          <a:lstStyle/>
          <a:p>
            <a:pPr marL="1492758" lvl="3" indent="-514350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 According to nature </a:t>
            </a:r>
          </a:p>
          <a:p>
            <a:pPr lvl="3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their origin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428728" y="3143248"/>
            <a:ext cx="3143272" cy="2522552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Solid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Liquid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Gaseous</a:t>
            </a: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6215074" y="3000372"/>
            <a:ext cx="2714644" cy="2451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Natural fuels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Artificial fuels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643050"/>
            <a:ext cx="871543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trike="sngStrik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285860"/>
            <a:ext cx="7143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4" name="Straight Connector 23"/>
          <p:cNvCxnSpPr/>
          <p:nvPr/>
        </p:nvCxnSpPr>
        <p:spPr>
          <a:xfrm>
            <a:off x="285720" y="3214686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1142976" y="164305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Down Arrow 27"/>
          <p:cNvSpPr/>
          <p:nvPr/>
        </p:nvSpPr>
        <p:spPr>
          <a:xfrm>
            <a:off x="7572396" y="164305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ight Arrow 28"/>
          <p:cNvSpPr/>
          <p:nvPr/>
        </p:nvSpPr>
        <p:spPr>
          <a:xfrm>
            <a:off x="571472" y="3500438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ight Arrow 30"/>
          <p:cNvSpPr/>
          <p:nvPr/>
        </p:nvSpPr>
        <p:spPr>
          <a:xfrm>
            <a:off x="571472" y="4357694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ight Arrow 31"/>
          <p:cNvSpPr/>
          <p:nvPr/>
        </p:nvSpPr>
        <p:spPr>
          <a:xfrm>
            <a:off x="571472" y="5143512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ight Arrow 33"/>
          <p:cNvSpPr/>
          <p:nvPr/>
        </p:nvSpPr>
        <p:spPr>
          <a:xfrm>
            <a:off x="5500694" y="3429000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Right Arrow 35"/>
          <p:cNvSpPr/>
          <p:nvPr/>
        </p:nvSpPr>
        <p:spPr>
          <a:xfrm flipV="1">
            <a:off x="5500694" y="428625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8" name="Straight Connector 37"/>
          <p:cNvCxnSpPr/>
          <p:nvPr/>
        </p:nvCxnSpPr>
        <p:spPr>
          <a:xfrm>
            <a:off x="5072066" y="3143248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424C10"/>
                </a:solidFill>
              </a:rPr>
              <a:t>Solid</a:t>
            </a:r>
            <a:endParaRPr lang="en-IN" b="1" i="1" u="sng" dirty="0">
              <a:solidFill>
                <a:srgbClr val="424C1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Natural 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929322" y="1857364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rtificial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Wood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Peat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Lignite coal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Bituminous cool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Anthracite cool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322" y="2571744"/>
            <a:ext cx="3214678" cy="3951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Cock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Char coal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Briquettes  coal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Pulverized coal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4348" y="1357298"/>
            <a:ext cx="700092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1000100" y="142873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4429124" y="100010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6929454" y="142873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7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(1)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3000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Details of wood and coke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67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sz="4400" b="1" i="1" u="sng" dirty="0" smtClean="0">
                <a:solidFill>
                  <a:schemeClr val="bg1"/>
                </a:solidFill>
              </a:rPr>
              <a:t>wood</a:t>
            </a:r>
            <a:endParaRPr lang="en-IN" sz="4400" b="1" i="1" u="sng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is natural fuels and most commonly used as a domestic fuels. In some case it is used as industrial fuel for boiler furnace. The disadvantages of using wood as a fuel are its large moisture content and lower gross calorific value.                           </a:t>
            </a:r>
            <a:endParaRPr lang="en-US" sz="4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2910" y="1857364"/>
            <a:ext cx="785818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i="1" u="sng" smtClean="0">
                <a:solidFill>
                  <a:schemeClr val="bg1"/>
                </a:solidFill>
              </a:rPr>
              <a:t>coke</a:t>
            </a:r>
            <a:endParaRPr lang="en-IN" i="1" u="sn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Coke is produced by reducing  volatile matter of bituminous coal. It is hard ,brittle and porous. it consists of carbon , mineral matter  with 2%sulphur and small quantities  of hydrogen , nitrogen and phosphorus . It is smokeless and clear fuel.</a:t>
            </a:r>
            <a:endParaRPr lang="en-IN" sz="3200" dirty="0"/>
          </a:p>
        </p:txBody>
      </p:sp>
    </p:spTree>
  </p:cSld>
  <p:clrMapOvr>
    <a:masterClrMapping/>
  </p:clrMapOvr>
  <p:transition spd="slow" advTm="3000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solidFill>
                  <a:srgbClr val="424C10"/>
                </a:solidFill>
              </a:rPr>
              <a:t>Liquid</a:t>
            </a:r>
            <a:endParaRPr lang="en-IN" b="1" i="1" u="sng" dirty="0">
              <a:solidFill>
                <a:srgbClr val="424C1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4040188" cy="659352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atural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72198" y="1857364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rtificial</a:t>
            </a:r>
            <a:endParaRPr lang="en-IN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7158" y="2571744"/>
            <a:ext cx="4040188" cy="3951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Petroleum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0760" y="2643182"/>
            <a:ext cx="4041775" cy="395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Gasoline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Diesel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Light diesel oil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Kerosene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Heavy fuel oil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Alcohol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Shale oil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714348" y="1142984"/>
            <a:ext cx="700092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1000100" y="121442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6929454" y="121442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4286248" y="785794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D</a:t>
            </a:r>
            <a:r>
              <a:rPr smtClean="0"/>
              <a:t>etails of </a:t>
            </a:r>
            <a:r>
              <a:rPr i="1" smtClean="0"/>
              <a:t>petroleum</a:t>
            </a:r>
            <a:r>
              <a:rPr smtClean="0"/>
              <a:t> and </a:t>
            </a:r>
            <a:r>
              <a:rPr i="1" smtClean="0"/>
              <a:t>tar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367674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bg1"/>
                </a:solidFill>
              </a:rPr>
              <a:t>Petrol </a:t>
            </a:r>
          </a:p>
          <a:p>
            <a:r>
              <a:rPr lang="en-US" sz="3600" dirty="0" smtClean="0"/>
              <a:t>It is lightest  and most volatile fuel. It is mainly used for light petrol engine. Petrol comes out at 65 c to 220c by distillation of crude oil.</a:t>
            </a:r>
            <a:endParaRPr lang="en-IN" sz="3600" dirty="0"/>
          </a:p>
        </p:txBody>
      </p:sp>
      <p:sp>
        <p:nvSpPr>
          <p:cNvPr id="4" name="Oval 3"/>
          <p:cNvSpPr/>
          <p:nvPr/>
        </p:nvSpPr>
        <p:spPr>
          <a:xfrm>
            <a:off x="4929190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6500826" y="464344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71472" y="2500306"/>
            <a:ext cx="77867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 advTm="300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442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Prepared By:</vt:lpstr>
      <vt:lpstr>Energy</vt:lpstr>
      <vt:lpstr>Slide 3</vt:lpstr>
      <vt:lpstr>Classification  of  fuel</vt:lpstr>
      <vt:lpstr>Solid</vt:lpstr>
      <vt:lpstr>Details of wood and coke</vt:lpstr>
      <vt:lpstr>coke</vt:lpstr>
      <vt:lpstr>Liquid</vt:lpstr>
      <vt:lpstr>Details of petroleum and tar</vt:lpstr>
      <vt:lpstr>Tar </vt:lpstr>
      <vt:lpstr>Gaseous</vt:lpstr>
      <vt:lpstr>Details of natural gas and lpg</vt:lpstr>
      <vt:lpstr>LPG</vt:lpstr>
      <vt:lpstr>Natural fuels</vt:lpstr>
      <vt:lpstr>Artificial  fuels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INTRO……</dc:title>
  <dc:creator>ADMIN</dc:creator>
  <cp:lastModifiedBy>yahadeep</cp:lastModifiedBy>
  <cp:revision>65</cp:revision>
  <dcterms:created xsi:type="dcterms:W3CDTF">2014-01-06T16:51:01Z</dcterms:created>
  <dcterms:modified xsi:type="dcterms:W3CDTF">2014-01-13T09:15:04Z</dcterms:modified>
</cp:coreProperties>
</file>